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2399288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11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536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61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69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7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16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71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2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7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41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19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430191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0910455"/>
            <a:ext cx="21734978" cy="18271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32A551-7663-4058-8567-7ABBC4037309}" type="datetimeFigureOut">
              <a:rPr lang="tr-TR" smtClean="0"/>
              <a:t>13.03.2025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C750F0-FC37-4757-A4C4-83B1312BBECB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94252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15A095-35EE-AE22-B6A7-237B56C20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95249F6-89DB-E853-0C9E-164E54926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92080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  <p:tag name="ARTICULATE_DESIGN_ID_OFFICE TEMASI" val="19VjrucP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2</cp:revision>
  <dcterms:created xsi:type="dcterms:W3CDTF">2025-03-13T12:59:26Z</dcterms:created>
  <dcterms:modified xsi:type="dcterms:W3CDTF">2025-03-13T13:03:03Z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AF23B647-6852-4385-9662-680D4C84018F</vt:lpwstr>
  </property>
  <property fmtid="{D5CDD505-2E9C-101B-9397-08002B2CF9AE}" pid="3" name="ArticulatePath">
    <vt:lpwstr>Poster-Template</vt:lpwstr>
  </property>
</Properties>
</file>